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8" r:id="rId5"/>
    <p:sldId id="257" r:id="rId6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03" autoAdjust="0"/>
  </p:normalViewPr>
  <p:slideViewPr>
    <p:cSldViewPr>
      <p:cViewPr varScale="1">
        <p:scale>
          <a:sx n="70" d="100"/>
          <a:sy n="70" d="100"/>
        </p:scale>
        <p:origin x="-138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4A6A2-19FA-4F02-9BE5-561343A67443}" type="datetimeFigureOut">
              <a:rPr lang="es-MX" smtClean="0"/>
              <a:t>23/10/2014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43F43-960C-4C60-9782-9475472FABA1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>
            <a:off x="857224" y="1857364"/>
            <a:ext cx="214314" cy="21431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Elipse"/>
          <p:cNvSpPr/>
          <p:nvPr/>
        </p:nvSpPr>
        <p:spPr>
          <a:xfrm>
            <a:off x="8072462" y="1857364"/>
            <a:ext cx="214314" cy="21431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642910" y="1416594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16.36</a:t>
            </a:r>
            <a:endParaRPr lang="es-MX" dirty="0"/>
          </a:p>
        </p:txBody>
      </p:sp>
      <p:sp>
        <p:nvSpPr>
          <p:cNvPr id="7" name="6 CuadroTexto"/>
          <p:cNvSpPr txBox="1"/>
          <p:nvPr/>
        </p:nvSpPr>
        <p:spPr>
          <a:xfrm>
            <a:off x="7786710" y="1357298"/>
            <a:ext cx="785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21.62</a:t>
            </a:r>
            <a:endParaRPr lang="es-MX" dirty="0"/>
          </a:p>
        </p:txBody>
      </p:sp>
      <p:sp>
        <p:nvSpPr>
          <p:cNvPr id="8" name="7 CuadroTexto"/>
          <p:cNvSpPr txBox="1"/>
          <p:nvPr/>
        </p:nvSpPr>
        <p:spPr>
          <a:xfrm>
            <a:off x="785786" y="3103434"/>
            <a:ext cx="750099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Si en una distancia de 60 mm. tenemos un desnivel de 5.36 m (21.62-16.36), y queremos obtener las curvas de nivel a cada 1 m., tenemos que calcular las distancias  correspondientes a la cota 17.00,  18.00, 19.00, 20.00 y 21.00.</a:t>
            </a:r>
          </a:p>
          <a:p>
            <a:endParaRPr lang="es-MX" dirty="0"/>
          </a:p>
          <a:p>
            <a:endParaRPr lang="es-MX" dirty="0" smtClean="0"/>
          </a:p>
          <a:p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22712" t="54633" r="55229" b="6542"/>
          <a:stretch>
            <a:fillRect/>
          </a:stretch>
        </p:blipFill>
        <p:spPr bwMode="auto">
          <a:xfrm rot="5400000">
            <a:off x="1994595" y="637282"/>
            <a:ext cx="4643471" cy="5511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CuadroTexto"/>
          <p:cNvSpPr txBox="1"/>
          <p:nvPr/>
        </p:nvSpPr>
        <p:spPr>
          <a:xfrm>
            <a:off x="1785918" y="357166"/>
            <a:ext cx="4857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Obtener y dibujar las curvas de nivel a cada 0.5 m.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42519" t="3339" r="4412" b="53925"/>
          <a:stretch>
            <a:fillRect/>
          </a:stretch>
        </p:blipFill>
        <p:spPr bwMode="auto">
          <a:xfrm rot="5400000">
            <a:off x="1821677" y="321407"/>
            <a:ext cx="5929270" cy="6572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1928794" y="142852"/>
            <a:ext cx="6357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En la siguiente nivelación obtener las curvas de nivel a cada 0.5 m.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36673" t="62083" r="44945" b="15848"/>
          <a:stretch>
            <a:fillRect/>
          </a:stretch>
        </p:blipFill>
        <p:spPr bwMode="auto">
          <a:xfrm rot="5400000">
            <a:off x="3528569" y="757655"/>
            <a:ext cx="2049038" cy="339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/>
          <a:srcRect l="79871" t="62083" b="16582"/>
          <a:stretch>
            <a:fillRect/>
          </a:stretch>
        </p:blipFill>
        <p:spPr bwMode="auto">
          <a:xfrm rot="5400000">
            <a:off x="6055391" y="3697945"/>
            <a:ext cx="2071701" cy="32483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l="58640" t="62083" r="23897" b="17182"/>
          <a:stretch>
            <a:fillRect/>
          </a:stretch>
        </p:blipFill>
        <p:spPr bwMode="auto">
          <a:xfrm rot="5400000">
            <a:off x="1159726" y="3626564"/>
            <a:ext cx="2071701" cy="339108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4 CuadroTexto"/>
          <p:cNvSpPr txBox="1"/>
          <p:nvPr/>
        </p:nvSpPr>
        <p:spPr>
          <a:xfrm>
            <a:off x="642910" y="428604"/>
            <a:ext cx="67151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Obtener y dibujar las curvas de nivel a cada 0.5 m.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15992" t="2003" r="63256" b="53925"/>
          <a:stretch>
            <a:fillRect/>
          </a:stretch>
        </p:blipFill>
        <p:spPr bwMode="auto">
          <a:xfrm rot="5400000">
            <a:off x="3046763" y="-882319"/>
            <a:ext cx="3071832" cy="89798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2 CuadroTexto"/>
          <p:cNvSpPr txBox="1"/>
          <p:nvPr/>
        </p:nvSpPr>
        <p:spPr>
          <a:xfrm>
            <a:off x="928662" y="428604"/>
            <a:ext cx="72866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dirty="0" smtClean="0"/>
              <a:t>Obtener y dibujar las curvas de nivel a cada metro y obtener la pendiente que existe entre los puntos A y B</a:t>
            </a:r>
            <a:endParaRPr lang="es-MX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110</Words>
  <Application>Microsoft Office PowerPoint</Application>
  <PresentationFormat>Presentación en pantalla (4:3)</PresentationFormat>
  <Paragraphs>8</Paragraphs>
  <Slides>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andres</dc:creator>
  <cp:lastModifiedBy>hp</cp:lastModifiedBy>
  <cp:revision>9</cp:revision>
  <dcterms:created xsi:type="dcterms:W3CDTF">2011-10-31T16:51:06Z</dcterms:created>
  <dcterms:modified xsi:type="dcterms:W3CDTF">2014-10-23T18:04:27Z</dcterms:modified>
</cp:coreProperties>
</file>